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55712-90A2-4337-9C41-502566C11935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ABB90-BAA7-4CFE-B12C-05B0403E5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1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CA7E-C23D-4C6D-9BA8-ECCE0F1E22D8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9E3-40C7-46E5-85AB-30375B36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CA7E-C23D-4C6D-9BA8-ECCE0F1E22D8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9E3-40C7-46E5-85AB-30375B36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7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CA7E-C23D-4C6D-9BA8-ECCE0F1E22D8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9E3-40C7-46E5-85AB-30375B36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5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CA7E-C23D-4C6D-9BA8-ECCE0F1E22D8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9E3-40C7-46E5-85AB-30375B36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3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CA7E-C23D-4C6D-9BA8-ECCE0F1E22D8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9E3-40C7-46E5-85AB-30375B36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3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CA7E-C23D-4C6D-9BA8-ECCE0F1E22D8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9E3-40C7-46E5-85AB-30375B36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4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CA7E-C23D-4C6D-9BA8-ECCE0F1E22D8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9E3-40C7-46E5-85AB-30375B36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2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CA7E-C23D-4C6D-9BA8-ECCE0F1E22D8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9E3-40C7-46E5-85AB-30375B36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0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CA7E-C23D-4C6D-9BA8-ECCE0F1E22D8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9E3-40C7-46E5-85AB-30375B36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CA7E-C23D-4C6D-9BA8-ECCE0F1E22D8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9E3-40C7-46E5-85AB-30375B36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7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1CA7E-C23D-4C6D-9BA8-ECCE0F1E22D8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39E3-40C7-46E5-85AB-30375B36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8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1CA7E-C23D-4C6D-9BA8-ECCE0F1E22D8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739E3-40C7-46E5-85AB-30375B36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7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Story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Ishtar and Gilgamesh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Tablet VI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Gilgamesh returns from battling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Humbaba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he washes up and puts his hair in a manly ponytail.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Ishtar sees this and is overcome with lust for Gilgamesh; she asks him to be her husband.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Gilgamesh does not want to be her boy-toy stating that her lust will be short-lived, just as  it has been with other men.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tells him they will live together in a house made of cedar, and that she will give him a lapis lazuli chariot with golden wheels. She says that kings and princes will offer him all their wealth.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4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Story Ishtar and Gilgamesh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Tablet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334000"/>
          </a:xfrm>
        </p:spPr>
        <p:txBody>
          <a:bodyPr>
            <a:noAutofit/>
          </a:bodyPr>
          <a:lstStyle/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Here’s what Gilgamesh knows about Ishtar’s past relationships (*cough cough-evidence):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husband, Tammuz, the shepherd, became a captive in the underworld and is mourned in festivals every year. Another shepherd she loved became a broken-winged bird. She loved the lion, then ensured that he was captured in “ambush pits.” She loved the stallion but contrived harnesses and whips and spurs to control him. When a goat herder loved her, she turned him into a wolf. When her father’s gardener rejected her advances, she turned him into a frog. Gilgamesh asks why he should expect to fare any better.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44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Story Ishtar and Gilgamesh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Tablet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continued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458200" cy="5334000"/>
          </a:xfrm>
        </p:spPr>
        <p:txBody>
          <a:bodyPr>
            <a:noAutofit/>
          </a:bodyPr>
          <a:lstStyle/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Ishtar runs to her father and mother,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Antum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demands to use the Bull of Heaven.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wants the Bull to tear Gilgamesh to pieces.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father does not understand her anger, since all that Gilgamesh said was true. Ishtar erupts into a full-blown tantrum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threatens to let all of the dead people out of the underworld so they can feast on the living, unless her parents give her the bull.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warns her that the bull will cause seven years of famine.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Ishtar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assures him that she has made provisions for the people and the flocks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he gives in.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64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Ishtar?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458200" cy="5334000"/>
          </a:xfrm>
        </p:spPr>
        <p:txBody>
          <a:bodyPr>
            <a:no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19200"/>
            <a:ext cx="3641416" cy="2057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276600"/>
            <a:ext cx="3886200" cy="277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71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7045</TotalTime>
  <Words>353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Story Ishtar and Gilgamesh Tablet VI</vt:lpstr>
      <vt:lpstr>The Story Ishtar and Gilgamesh Tablet VI, continued</vt:lpstr>
      <vt:lpstr>The Story Ishtar and Gilgamesh Tablet VI, continued</vt:lpstr>
      <vt:lpstr>Ishtar?</vt:lpstr>
    </vt:vector>
  </TitlesOfParts>
  <Company>Clark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Enkidu</dc:title>
  <dc:creator>LocalAdmin</dc:creator>
  <cp:lastModifiedBy>LocalAdmin</cp:lastModifiedBy>
  <cp:revision>39</cp:revision>
  <dcterms:created xsi:type="dcterms:W3CDTF">2015-09-17T17:59:19Z</dcterms:created>
  <dcterms:modified xsi:type="dcterms:W3CDTF">2016-09-21T21:36:16Z</dcterms:modified>
</cp:coreProperties>
</file>